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72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C6F81-DEAD-4167-ACAC-930D4AE10244}" type="datetimeFigureOut">
              <a:rPr lang="ru-RU" smtClean="0"/>
              <a:t>05.01.2021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1B04A-74CF-4E09-86CE-33D5F5A856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001" y="1143002"/>
            <a:ext cx="9144002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428596"/>
            <a:ext cx="5829300" cy="2857520"/>
          </a:xfrm>
        </p:spPr>
        <p:txBody>
          <a:bodyPr>
            <a:prstTxWarp prst="textCanUp">
              <a:avLst/>
            </a:prstTxWarp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Игра</a:t>
            </a:r>
            <a:b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«Большой и маленький»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32" name="Picture 8" descr="C:\Users\User\Desktop\children-discussing-debating-or-having-a-conversation_7710-150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66" y="3643306"/>
            <a:ext cx="6143644" cy="486751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57166" y="8358214"/>
            <a:ext cx="6286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Воспитатель: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Лютенкова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Е.А.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pic>
        <p:nvPicPr>
          <p:cNvPr id="6146" name="Picture 2" descr="C:\Users\User\Desktop\images (3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56" y="214282"/>
            <a:ext cx="5786478" cy="5786478"/>
          </a:xfrm>
          <a:prstGeom prst="rect">
            <a:avLst/>
          </a:prstGeom>
          <a:noFill/>
        </p:spPr>
      </p:pic>
      <p:pic>
        <p:nvPicPr>
          <p:cNvPr id="6147" name="Picture 3" descr="C:\Users\User\Desktop\images (6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40" b="13183"/>
          <a:stretch>
            <a:fillRect/>
          </a:stretch>
        </p:blipFill>
        <p:spPr bwMode="auto">
          <a:xfrm>
            <a:off x="2143116" y="5786446"/>
            <a:ext cx="2500330" cy="23079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91" y="571472"/>
            <a:ext cx="64294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Молодец!</a:t>
            </a:r>
            <a:endParaRPr lang="ru-RU" sz="9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boy-and-girl-high-five_1308-22184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42" y="1571604"/>
            <a:ext cx="5962650" cy="70008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8" y="1643042"/>
            <a:ext cx="62865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3200" dirty="0"/>
              <a:t>Учить детей сравнивать предметы по величине</a:t>
            </a:r>
            <a:r>
              <a:rPr lang="ru-RU" sz="3200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dirty="0"/>
              <a:t>Активизировать словарь детей: </a:t>
            </a:r>
            <a:r>
              <a:rPr lang="ru-RU" sz="3200" dirty="0" smtClean="0"/>
              <a:t>произносить слова</a:t>
            </a:r>
            <a:r>
              <a:rPr lang="ru-RU" sz="3200" dirty="0"/>
              <a:t> большой и маленький с разной интонацией (большой –низким голосом; маленький -высоким</a:t>
            </a:r>
            <a:r>
              <a:rPr lang="ru-RU" sz="3200" dirty="0" smtClean="0"/>
              <a:t>).</a:t>
            </a:r>
          </a:p>
          <a:p>
            <a:pPr algn="ctr">
              <a:buFont typeface="Wingdings" pitchFamily="2" charset="2"/>
              <a:buChar char="Ø"/>
            </a:pPr>
            <a:r>
              <a:rPr lang="ru-RU" sz="3200" dirty="0" smtClean="0"/>
              <a:t> </a:t>
            </a:r>
            <a:r>
              <a:rPr lang="ru-RU" sz="3200" dirty="0"/>
              <a:t>Вызывать положительные эмоции, радость у детей.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604" y="357158"/>
            <a:ext cx="5786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Цель игры:</a:t>
            </a:r>
            <a:endParaRPr lang="ru-RU" sz="7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 descr="C:\Users\User\Desktop\мальчик-и-девочка-разговаривают-друг-с-другом-на-белом-фоне-дети-улице-15926289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2084"/>
          <a:stretch>
            <a:fillRect/>
          </a:stretch>
        </p:blipFill>
        <p:spPr bwMode="auto">
          <a:xfrm>
            <a:off x="2071678" y="6715140"/>
            <a:ext cx="2942861" cy="200023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pic>
        <p:nvPicPr>
          <p:cNvPr id="5" name="Picture 2" descr="C:\Users\15\Desktop\Новая папка (5)\1bb418697f6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7232" y="285720"/>
            <a:ext cx="5000660" cy="4828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15\Desktop\Новая папка (5)\700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8" y="5072066"/>
            <a:ext cx="3357586" cy="335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pic>
        <p:nvPicPr>
          <p:cNvPr id="3" name="Picture 4" descr="C:\Users\15\Desktop\Новая папка (5)\tradeboardnbLHhX_im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60" y="285720"/>
            <a:ext cx="4357718" cy="4772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15\Desktop\Новая папка (5)\tradeboardnbLHhX_img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8868" y="5643570"/>
            <a:ext cx="2286016" cy="250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pic>
        <p:nvPicPr>
          <p:cNvPr id="3" name="Picture 2" descr="C:\Users\15\Desktop\Новая папка (5)\89855550_427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70" y="714348"/>
            <a:ext cx="4857784" cy="477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5\Desktop\Новая папка (5)\89855550_42735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0306" y="6072198"/>
            <a:ext cx="2071702" cy="2035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7" y="1143308"/>
            <a:ext cx="9144614" cy="6857999"/>
          </a:xfrm>
          <a:prstGeom prst="rect">
            <a:avLst/>
          </a:prstGeom>
          <a:noFill/>
        </p:spPr>
      </p:pic>
      <p:pic>
        <p:nvPicPr>
          <p:cNvPr id="3" name="Picture 2" descr="C:\Users\15\Desktop\Новая папка (5)\43359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43050" y="357158"/>
            <a:ext cx="3914911" cy="518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15\Desktop\Новая папка (5)\42022B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14488" y="5429256"/>
            <a:ext cx="3360613" cy="336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7" y="1143308"/>
            <a:ext cx="9144614" cy="6857999"/>
          </a:xfrm>
          <a:prstGeom prst="rect">
            <a:avLst/>
          </a:prstGeom>
          <a:noFill/>
        </p:spPr>
      </p:pic>
      <p:pic>
        <p:nvPicPr>
          <p:cNvPr id="3" name="Picture 2" descr="C:\Users\15\Desktop\Новая папка (5)\174126-15934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686" b="6065"/>
          <a:stretch>
            <a:fillRect/>
          </a:stretch>
        </p:blipFill>
        <p:spPr bwMode="auto">
          <a:xfrm>
            <a:off x="1428736" y="285720"/>
            <a:ext cx="4000528" cy="442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5\Desktop\Новая папка (5)\174126-159342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3571" b="6705"/>
          <a:stretch>
            <a:fillRect/>
          </a:stretch>
        </p:blipFill>
        <p:spPr bwMode="auto">
          <a:xfrm>
            <a:off x="2500306" y="5929322"/>
            <a:ext cx="2071702" cy="221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7" y="1143308"/>
            <a:ext cx="9144614" cy="6857999"/>
          </a:xfrm>
          <a:prstGeom prst="rect">
            <a:avLst/>
          </a:prstGeom>
          <a:noFill/>
        </p:spPr>
      </p:pic>
      <p:pic>
        <p:nvPicPr>
          <p:cNvPr id="4098" name="Picture 2" descr="C:\Users\User\Desktop\images (5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84" y="500034"/>
            <a:ext cx="4786346" cy="5212444"/>
          </a:xfrm>
          <a:prstGeom prst="rect">
            <a:avLst/>
          </a:prstGeom>
          <a:noFill/>
        </p:spPr>
      </p:pic>
      <p:pic>
        <p:nvPicPr>
          <p:cNvPr id="4099" name="Picture 3" descr="C:\Users\User\Desktop\Без названия (3)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12" y="5715008"/>
            <a:ext cx="2714644" cy="282698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-1143309" y="1142693"/>
            <a:ext cx="9144614" cy="6857999"/>
          </a:xfrm>
          <a:prstGeom prst="rect">
            <a:avLst/>
          </a:prstGeom>
          <a:noFill/>
        </p:spPr>
      </p:pic>
      <p:pic>
        <p:nvPicPr>
          <p:cNvPr id="5122" name="Picture 2" descr="C:\Users\User\Desktop\blüten-clipart-6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8" y="642910"/>
            <a:ext cx="4500594" cy="4366830"/>
          </a:xfrm>
          <a:prstGeom prst="rect">
            <a:avLst/>
          </a:prstGeom>
          <a:noFill/>
        </p:spPr>
      </p:pic>
      <p:pic>
        <p:nvPicPr>
          <p:cNvPr id="5123" name="Picture 3" descr="C:\Users\User\Desktop\blüte-clipart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92" y="5643570"/>
            <a:ext cx="2428892" cy="23567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</Words>
  <Application>Microsoft Office PowerPoint</Application>
  <PresentationFormat>Экран (4:3)</PresentationFormat>
  <Paragraphs>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Игра «Большой и маленький»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«Большой и маленький»</dc:title>
  <dc:creator>User</dc:creator>
  <cp:lastModifiedBy>User</cp:lastModifiedBy>
  <cp:revision>1</cp:revision>
  <dcterms:created xsi:type="dcterms:W3CDTF">2021-01-05T18:08:02Z</dcterms:created>
  <dcterms:modified xsi:type="dcterms:W3CDTF">2021-01-05T19:03:18Z</dcterms:modified>
</cp:coreProperties>
</file>